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1E63"/>
    <a:srgbClr val="E1F830"/>
    <a:srgbClr val="80DEEA"/>
    <a:srgbClr val="D4E157"/>
    <a:srgbClr val="9CCC65"/>
    <a:srgbClr val="546E7A"/>
    <a:srgbClr val="2D015C"/>
    <a:srgbClr val="311B92"/>
    <a:srgbClr val="CCFFFF"/>
    <a:srgbClr val="0426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48"/>
    <p:restoredTop sz="94650"/>
  </p:normalViewPr>
  <p:slideViewPr>
    <p:cSldViewPr snapToGrid="0">
      <p:cViewPr varScale="1">
        <p:scale>
          <a:sx n="88" d="100"/>
          <a:sy n="88" d="100"/>
        </p:scale>
        <p:origin x="216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98855-46C2-3F8C-27D3-F10722A23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80A67B-40AD-6AB0-F808-D8E27B69E0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A71B4-9DA6-DF96-08B0-2205F233E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83831-D64B-734E-96E7-20826114F08A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E36B8-EEF8-D51C-233F-4D08A6A26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A4523-E7C6-5C8E-B04C-7F124D222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E075-DE2E-F541-9BDD-7460FA272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980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409BE-E999-F61E-1108-F0310B036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A30CB-77F8-8CC1-15EE-26111C986B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63B10-4F17-46B9-F783-F94BB69FD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83831-D64B-734E-96E7-20826114F08A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70D93-8F2A-9D7B-8252-D8D1F8666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2C5FF-7E4A-C0B5-3C6C-1B3E5E265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E075-DE2E-F541-9BDD-7460FA272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02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3B59AF-1685-A5F7-C538-E84E1A209D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517A6D-77A4-1D5E-6FA3-D195E3C9D0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AF295-D8CF-E55C-5D7C-444675D3B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83831-D64B-734E-96E7-20826114F08A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31E75-6D6A-D437-CA41-83133AA5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C6202-0C65-6070-FF49-16E688464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E075-DE2E-F541-9BDD-7460FA272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48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F7D5B-11A1-3225-44CF-89DF964D5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7ED28-6D97-0F2F-A982-333A66C1E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8AA44-1259-0D14-9DD5-EB43216DB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83831-D64B-734E-96E7-20826114F08A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E6C60-6C55-1A3F-5350-0904CBF78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5A647-68CC-9194-DC61-4AF881A07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E075-DE2E-F541-9BDD-7460FA272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23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6DB1F-82CE-1C78-BB06-670DD80B4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40FB5-ADB5-F38B-B807-8D3B02BD0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EAFC5-6085-C67F-AB77-92B98F7C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83831-D64B-734E-96E7-20826114F08A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A5CDC-B95B-75CD-73A6-946FCE8BB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313CD-F484-AFC4-7D91-A3A5F20C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E075-DE2E-F541-9BDD-7460FA272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90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DC04C-3AF5-CB2F-80BB-2DC5E703A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D772E-A3D6-4B16-AE3A-5FAD7A695D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389941-B550-B8F7-ABEE-23ED9BE697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65C61-C8F5-0A94-62B6-FC84E4606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83831-D64B-734E-96E7-20826114F08A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F50A28-03B8-7BCC-39E1-9DBC88B0F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A91E05-0BDA-7B0B-E305-56E27462B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E075-DE2E-F541-9BDD-7460FA272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784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0D42B-656E-EF94-8492-BE578C6CB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DD119-5681-2332-3941-5EC9682789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A810C1-5037-ACDC-128F-22699F902F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7C060D-AEA1-F279-48A7-C1CDF996AB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1337EB-0185-888A-BEB8-24A5BD472F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1C6E7D-5381-8A6D-05AB-994252A28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83831-D64B-734E-96E7-20826114F08A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74E0B7-23D1-6F84-363E-7E9E850E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C883C9-3D4C-33A8-A67A-96C8451FD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E075-DE2E-F541-9BDD-7460FA272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37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E7CB2-F167-50E6-3745-B2F97C6B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F51A74-8B20-4545-9B85-F9F3EDB12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83831-D64B-734E-96E7-20826114F08A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A030E-A487-7CF9-0355-A5698363E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89A65E-769B-420B-A032-FD493FA5B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E075-DE2E-F541-9BDD-7460FA272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779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FD4181-D79A-93D3-1A82-47D807718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83831-D64B-734E-96E7-20826114F08A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600CDD-BD25-5B7E-FB5F-8A0335187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8AFB8-3C14-D8F2-A727-EE9B0DE99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E075-DE2E-F541-9BDD-7460FA272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690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7256A-E748-F517-2D57-810E1D009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6EE54-DBCB-0EAA-2D42-93C3EA775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EE6918-6E88-6AE4-A41D-432A7541D8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5195DF-7D07-DD89-2A71-ABF15ACA0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83831-D64B-734E-96E7-20826114F08A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60EA7B-65FF-B770-AF3D-C165738CE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FEBEB-CC90-008B-F534-2BB3669E9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E075-DE2E-F541-9BDD-7460FA272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06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74631-18F5-D781-D389-30DA9D23C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1A3EDC-6B85-0A35-BB32-FAA496C833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6D732E-5C29-9C19-333F-0959505E4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8FCDFA-171C-A2F6-86BD-1BC93E583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83831-D64B-734E-96E7-20826114F08A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76DB9D-FEC4-CCAE-BEDE-0882681DE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F22371-F4ED-8C04-C913-64154F8AC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E075-DE2E-F541-9BDD-7460FA272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724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0A7CC7-3FAB-8775-8A85-6F7300A7A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8EE12-95D3-2D92-08DF-F93F7DFA5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211AB-DD64-4679-8D45-5A3C1F49EA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83831-D64B-734E-96E7-20826114F08A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F5169-B5FE-989F-1B7A-23874BCAC8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40BED-7B5B-570D-4790-44F1E377E4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BE075-DE2E-F541-9BDD-7460FA272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107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D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6A8EEA3-6AED-1851-D1FE-6F7B7464DF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98216" y="1367375"/>
            <a:ext cx="2026376" cy="20263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48526FB-88B2-B21C-F05E-4E57590198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75492" y="4338179"/>
            <a:ext cx="864000" cy="6773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74BA0D6-F177-F038-92C5-36F7B9C363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40377" y="8466"/>
            <a:ext cx="3249510" cy="14606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818AD16-343F-ABB8-0A15-C1304A1DD0A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47288" y="3045771"/>
            <a:ext cx="1566071" cy="13374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map of the world with different colored circles&#10;&#10;Description automatically generated">
            <a:extLst>
              <a:ext uri="{FF2B5EF4-FFF2-40B4-BE49-F238E27FC236}">
                <a16:creationId xmlns:a16="http://schemas.microsoft.com/office/drawing/2014/main" id="{53433B94-6595-8E73-9767-3269858ACD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5427" y="3018157"/>
            <a:ext cx="2533442" cy="14106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00A8AD-C943-FA56-B7EB-E011BD2D42C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9312000" y="-36940"/>
            <a:ext cx="2880000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6843DC-13FF-379A-7886-5FA69E34950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332676" y="1315481"/>
            <a:ext cx="4038429" cy="20234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C3EBC9-F5C1-E60B-1733-A54B97A84FE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-66824" y="4347569"/>
            <a:ext cx="2880000" cy="25953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AE1DEA-FCBD-30FE-41F6-CAE05D52F76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9312000" y="2742116"/>
            <a:ext cx="2880000" cy="16214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48D9D8-4BAA-EDD8-BD1B-7589E355D8F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5719174" y="3209569"/>
            <a:ext cx="3697333" cy="20779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4F1C15-876A-7C2D-6AA1-C5D8D7AF26E1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26178" y="504586"/>
            <a:ext cx="3452872" cy="14881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156E3B-F4A3-6C1A-BAF3-CB8DD542069B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48893" y="1886923"/>
            <a:ext cx="2219561" cy="12695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159347-8665-93EC-6B1B-129B254B6114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7852829" y="8466"/>
            <a:ext cx="1488160" cy="14881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7113D6-FC19-A964-D5BF-51182E519350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7242827" y="5010738"/>
            <a:ext cx="2707189" cy="19139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FCE5F4-8994-7F25-EDF0-20BA7C46EF3F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3426784" y="0"/>
            <a:ext cx="1396800" cy="1396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6EE42A9-988F-FD29-0763-B285E543DAB4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9909104" y="4225642"/>
            <a:ext cx="2263026" cy="22630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80F4590-371A-ACE3-556E-68A46AEB4264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2205928" y="1872487"/>
            <a:ext cx="1247315" cy="12398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04BA141-4B7A-4596-E58A-16E2B88DE579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4982303" y="5267206"/>
            <a:ext cx="2293191" cy="16373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A135D9E-BFC4-9AC4-E4D5-2FFBDED891F6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/>
          <a:stretch/>
        </p:blipFill>
        <p:spPr>
          <a:xfrm>
            <a:off x="3725965" y="3245047"/>
            <a:ext cx="2133229" cy="21332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2C599CB-FA89-3C33-5E79-4EC26B518903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/>
          <a:stretch/>
        </p:blipFill>
        <p:spPr>
          <a:xfrm>
            <a:off x="2663678" y="4899339"/>
            <a:ext cx="2371968" cy="19924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43CF137-59BE-4923-3C41-F2591518783A}"/>
              </a:ext>
            </a:extLst>
          </p:cNvPr>
          <p:cNvSpPr txBox="1"/>
          <p:nvPr/>
        </p:nvSpPr>
        <p:spPr>
          <a:xfrm>
            <a:off x="61429" y="63650"/>
            <a:ext cx="3486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91E63"/>
                </a:solidFill>
                <a:latin typeface="Atkinson Hyperlegible" pitchFamily="2" charset="77"/>
              </a:rPr>
              <a:t>#30DayMapChallenge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479F67-423B-0176-5B47-3497A6410526}"/>
              </a:ext>
            </a:extLst>
          </p:cNvPr>
          <p:cNvSpPr txBox="1"/>
          <p:nvPr/>
        </p:nvSpPr>
        <p:spPr>
          <a:xfrm>
            <a:off x="9272331" y="6488668"/>
            <a:ext cx="2841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E91E63"/>
                </a:solidFill>
                <a:latin typeface="Atkinson Hyperlegible" pitchFamily="2" charset="77"/>
              </a:rPr>
              <a:t>@</a:t>
            </a:r>
            <a:r>
              <a:rPr lang="en-US" b="1" dirty="0" err="1">
                <a:solidFill>
                  <a:srgbClr val="E91E63"/>
                </a:solidFill>
                <a:latin typeface="Atkinson Hyperlegible" pitchFamily="2" charset="77"/>
              </a:rPr>
              <a:t>ikashnitsky.phd</a:t>
            </a:r>
            <a:endParaRPr lang="en-US" b="1" dirty="0">
              <a:solidFill>
                <a:srgbClr val="E91E63"/>
              </a:solidFill>
              <a:latin typeface="Atkinson Hyperlegible" pitchFamily="2" charset="77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484F8B1-5D60-E66B-3A79-C43E126E97EE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/>
          <a:stretch/>
        </p:blipFill>
        <p:spPr>
          <a:xfrm>
            <a:off x="9238699" y="4253197"/>
            <a:ext cx="746823" cy="8073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07578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6</Words>
  <Application>Microsoft Macintosh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Atkinson Hyperlegible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Ilya Kashnitsky</dc:creator>
  <cp:lastModifiedBy>Ilya Kashnitsky</cp:lastModifiedBy>
  <cp:revision>1</cp:revision>
  <dcterms:created xsi:type="dcterms:W3CDTF">2023-12-21T15:40:53Z</dcterms:created>
  <dcterms:modified xsi:type="dcterms:W3CDTF">2023-12-21T17:27:16Z</dcterms:modified>
</cp:coreProperties>
</file>